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307" r:id="rId3"/>
    <p:sldId id="305" r:id="rId4"/>
    <p:sldId id="306" r:id="rId5"/>
    <p:sldId id="330" r:id="rId6"/>
    <p:sldId id="331" r:id="rId7"/>
    <p:sldId id="332" r:id="rId8"/>
    <p:sldId id="333" r:id="rId9"/>
    <p:sldId id="318" r:id="rId10"/>
    <p:sldId id="286" r:id="rId11"/>
    <p:sldId id="288" r:id="rId12"/>
    <p:sldId id="316" r:id="rId13"/>
    <p:sldId id="296" r:id="rId14"/>
    <p:sldId id="317" r:id="rId15"/>
    <p:sldId id="319" r:id="rId16"/>
    <p:sldId id="320" r:id="rId17"/>
    <p:sldId id="321" r:id="rId18"/>
    <p:sldId id="322" r:id="rId19"/>
    <p:sldId id="323" r:id="rId20"/>
    <p:sldId id="325" r:id="rId21"/>
    <p:sldId id="326" r:id="rId22"/>
    <p:sldId id="327" r:id="rId23"/>
    <p:sldId id="324" r:id="rId24"/>
    <p:sldId id="328" r:id="rId25"/>
    <p:sldId id="329" r:id="rId26"/>
    <p:sldId id="313" r:id="rId27"/>
    <p:sldId id="31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82448" autoAdjust="0"/>
  </p:normalViewPr>
  <p:slideViewPr>
    <p:cSldViewPr>
      <p:cViewPr varScale="1">
        <p:scale>
          <a:sx n="95" d="100"/>
          <a:sy n="95" d="100"/>
        </p:scale>
        <p:origin x="-15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2F63-32F7-4EFE-A260-FB8DCF0F2F9F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A3583-759D-46C1-89F7-441A0A70D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0854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Ensure</a:t>
            </a:r>
            <a:r>
              <a:rPr lang="en-US" baseline="0" dirty="0" smtClean="0"/>
              <a:t> Note Taker is active and wiki is working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</a:t>
            </a:r>
            <a:r>
              <a:rPr lang="en-US" baseline="0" dirty="0" smtClean="0"/>
              <a:t>game guru for next week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ctr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762000"/>
          </a:xfrm>
        </p:spPr>
        <p:txBody>
          <a:bodyPr lIns="118872" tIns="0" rIns="45720" bIns="0"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Hampshire_black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1760" y="6085112"/>
            <a:ext cx="870142" cy="66130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Ira\Documents\My Dropbox\Presentations\GenCon\hampshire.gif"/>
          <p:cNvPicPr>
            <a:picLocks noChangeAspect="1" noChangeArrowheads="1"/>
          </p:cNvPicPr>
          <p:nvPr userDrawn="1"/>
        </p:nvPicPr>
        <p:blipFill>
          <a:blip r:embed="rId2" cstate="print"/>
          <a:srcRect l="14286" r="9524"/>
          <a:stretch>
            <a:fillRect/>
          </a:stretch>
        </p:blipFill>
        <p:spPr bwMode="auto">
          <a:xfrm>
            <a:off x="7924800" y="5962162"/>
            <a:ext cx="1219200" cy="8958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2438400"/>
            <a:ext cx="9144000" cy="707886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Programming for</a:t>
            </a:r>
            <a:br>
              <a:rPr lang="en-US" sz="5400" dirty="0" smtClean="0"/>
            </a:br>
            <a:r>
              <a:rPr lang="en-US" sz="5400" dirty="0" smtClean="0"/>
              <a:t>Game Designers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3910584"/>
            <a:ext cx="9144000" cy="119481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Professor Ira Fay</a:t>
            </a:r>
            <a:endParaRPr lang="en-US" dirty="0"/>
          </a:p>
          <a:p>
            <a:pPr algn="ctr"/>
            <a:r>
              <a:rPr lang="en-US" dirty="0" smtClean="0"/>
              <a:t>Class 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Mindset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With a growth mindset, we can improve our skills through practicing.</a:t>
            </a:r>
          </a:p>
          <a:p>
            <a:endParaRPr lang="en-US" sz="800" dirty="0" smtClean="0"/>
          </a:p>
          <a:p>
            <a:r>
              <a:rPr lang="en-US" dirty="0" smtClean="0"/>
              <a:t>Learning happens over time, not instantly.</a:t>
            </a:r>
          </a:p>
          <a:p>
            <a:endParaRPr lang="en-US" sz="800" dirty="0" smtClean="0"/>
          </a:p>
          <a:p>
            <a:r>
              <a:rPr lang="en-US" dirty="0" smtClean="0"/>
              <a:t>The process of learning is uncomfortable when we’re not competent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Lines of code are executed in order</a:t>
            </a:r>
          </a:p>
          <a:p>
            <a:endParaRPr lang="en-US" dirty="0" smtClean="0"/>
          </a:p>
          <a:p>
            <a:r>
              <a:rPr lang="en-US" dirty="0" smtClean="0"/>
              <a:t>= is an assignment operator</a:t>
            </a:r>
          </a:p>
          <a:p>
            <a:endParaRPr lang="en-US" dirty="0" smtClean="0"/>
          </a:p>
          <a:p>
            <a:r>
              <a:rPr lang="en-US" dirty="0" smtClean="0"/>
              <a:t>Programming is typo-intolerant</a:t>
            </a:r>
          </a:p>
          <a:p>
            <a:pPr lvl="1"/>
            <a:r>
              <a:rPr lang="en-US" dirty="0" smtClean="0"/>
              <a:t>You have to say the magic words exactly right</a:t>
            </a:r>
            <a:br>
              <a:rPr lang="en-US" dirty="0" smtClean="0"/>
            </a:br>
            <a:r>
              <a:rPr lang="en-US" dirty="0" smtClean="0"/>
              <a:t>for the spell to work!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hold information</a:t>
            </a:r>
          </a:p>
          <a:p>
            <a:endParaRPr lang="en-US" dirty="0" smtClean="0"/>
          </a:p>
          <a:p>
            <a:r>
              <a:rPr lang="en-US" dirty="0" smtClean="0"/>
              <a:t>Variables can change value while the program is executing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myRoll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are like a factory:</a:t>
            </a:r>
          </a:p>
          <a:p>
            <a:pPr lvl="1"/>
            <a:r>
              <a:rPr lang="en-US" dirty="0" smtClean="0"/>
              <a:t>They take input, and spit out results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rand(1, 6);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Useful PHP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+=</a:t>
            </a:r>
          </a:p>
          <a:p>
            <a:endParaRPr lang="en-US" dirty="0" smtClean="0"/>
          </a:p>
          <a:p>
            <a:r>
              <a:rPr lang="en-US" dirty="0" smtClean="0"/>
              <a:t>//</a:t>
            </a:r>
          </a:p>
          <a:p>
            <a:endParaRPr lang="en-US" dirty="0" smtClean="0"/>
          </a:p>
          <a:p>
            <a:r>
              <a:rPr lang="en-US" dirty="0" smtClean="0"/>
              <a:t>if ()</a:t>
            </a:r>
          </a:p>
          <a:p>
            <a:endParaRPr lang="en-US" dirty="0" smtClean="0"/>
          </a:p>
          <a:p>
            <a:r>
              <a:rPr lang="en-US" dirty="0" smtClean="0"/>
              <a:t>for ()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PHP commands: +=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rand(1, 6);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PHP commands: +=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rand(1, 6);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PHP commands: //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Player starts with a score of 0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Roll 1d6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rand(1, 6);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Add the roll to the score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PHP commands: if()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Player starts with a score of 0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Roll 1d6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rand(1, 6);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if the roll is greater than 4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 ($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&gt; 4) {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// Add the roll to the score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totalScore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PHP commands: if()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 means greater than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 means less than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&gt;= means greater than or equal to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 means less than or equal to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 means equal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!= means not equal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Remember that = is an assignment operator!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Game Guru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Programming for Game Designers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PHP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PHP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9?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echo “1”;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echo “2”;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echo “3”;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echo “4”;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echo “5”;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echo “6”;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echo “7”;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echo “8”;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echo “9”;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PHP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99?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to 999?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PHP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10;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1)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We could also use a while() loop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10)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echo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PHP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100;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1)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We could also use a while() loop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100)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echo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PHP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999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1000;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1)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We could also use a while() loop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1000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echo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For the rest of this unit, we’ll have ample lab time in class. Bring your computer!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Lisette: Kai S, Ben, Truman, Dakari 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Meghan: Kai M, Grace, Zack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Gabriella: Helena, Ethan, Joel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George: Quinn, Bryan, Max</a:t>
            </a:r>
          </a:p>
        </p:txBody>
      </p:sp>
    </p:spTree>
    <p:extLst>
      <p:ext uri="{BB962C8B-B14F-4D97-AF65-F5344CB8AC3E}">
        <p14:creationId xmlns:p14="http://schemas.microsoft.com/office/powerpoint/2010/main" xmlns="" val="32266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Outside of Class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582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Read the syllabus to know what to do!</a:t>
            </a:r>
          </a:p>
          <a:p>
            <a:pPr lvl="1"/>
            <a:r>
              <a:rPr lang="en-US" dirty="0" smtClean="0"/>
              <a:t>Programming for Game Designers Part 2 due Weds</a:t>
            </a:r>
          </a:p>
          <a:p>
            <a:pPr lvl="1"/>
            <a:r>
              <a:rPr lang="en-US" dirty="0" smtClean="0"/>
              <a:t>Get to Know Hampshire project ongoing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sz="1600" b="1" dirty="0" smtClean="0"/>
              <a:t>Game Guru:</a:t>
            </a:r>
            <a:r>
              <a:rPr lang="en-US" sz="1600" dirty="0" smtClean="0"/>
              <a:t> Pick a game to show next class, submit written analysis before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Guru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</a:p>
          <a:p>
            <a:pPr lvl="1"/>
            <a:r>
              <a:rPr lang="en-US" dirty="0" smtClean="0"/>
              <a:t>Rules of the game</a:t>
            </a:r>
          </a:p>
          <a:p>
            <a:pPr lvl="1"/>
            <a:r>
              <a:rPr lang="en-US" dirty="0" smtClean="0"/>
              <a:t>Scoring</a:t>
            </a:r>
          </a:p>
          <a:p>
            <a:pPr lvl="1"/>
            <a:r>
              <a:rPr lang="en-US" dirty="0" smtClean="0"/>
              <a:t>Characters</a:t>
            </a:r>
          </a:p>
          <a:p>
            <a:pPr lvl="1"/>
            <a:r>
              <a:rPr lang="en-US" dirty="0" smtClean="0"/>
              <a:t>Animations</a:t>
            </a:r>
          </a:p>
          <a:p>
            <a:pPr lvl="1"/>
            <a:r>
              <a:rPr lang="en-US" dirty="0" smtClean="0"/>
              <a:t>Audio</a:t>
            </a:r>
          </a:p>
          <a:p>
            <a:pPr lvl="1"/>
            <a:r>
              <a:rPr lang="en-US" dirty="0" smtClean="0"/>
              <a:t>User interface</a:t>
            </a:r>
          </a:p>
          <a:p>
            <a:pPr lvl="1"/>
            <a:r>
              <a:rPr lang="en-US" dirty="0" smtClean="0"/>
              <a:t>Anything at all!</a:t>
            </a:r>
          </a:p>
        </p:txBody>
      </p:sp>
      <p:pic>
        <p:nvPicPr>
          <p:cNvPr id="4" name="Picture 3" descr="observe_and_repo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1447800"/>
            <a:ext cx="3443490" cy="3848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Average Value</a:t>
            </a:r>
          </a:p>
          <a:p>
            <a:r>
              <a:rPr lang="en-US" dirty="0" smtClean="0"/>
              <a:t>Game Guru: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(one person gave it a 1)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/>
              <a:t>Get to Know Hampshire: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2.6</a:t>
            </a:r>
          </a:p>
          <a:p>
            <a:r>
              <a:rPr lang="en-US" dirty="0" smtClean="0"/>
              <a:t>Dice: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3.8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Dice Hours Spent: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10.4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to Know Hampshire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Dropbox (or something similar)</a:t>
            </a:r>
          </a:p>
          <a:p>
            <a:r>
              <a:rPr lang="en-US" dirty="0" smtClean="0"/>
              <a:t>Find an interesting professor</a:t>
            </a:r>
          </a:p>
          <a:p>
            <a:r>
              <a:rPr lang="en-US" dirty="0" smtClean="0"/>
              <a:t>Check out a boardgame from the library</a:t>
            </a:r>
          </a:p>
          <a:p>
            <a:r>
              <a:rPr lang="en-US" dirty="0" smtClean="0"/>
              <a:t>Find a CEL-1 activity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Survey: Likes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 Guru</a:t>
            </a:r>
          </a:p>
          <a:p>
            <a:r>
              <a:rPr lang="en-US" dirty="0" smtClean="0"/>
              <a:t>In-class playtests</a:t>
            </a:r>
          </a:p>
          <a:p>
            <a:r>
              <a:rPr lang="en-US" dirty="0" smtClean="0"/>
              <a:t>Dice project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Survey: To Be Improved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Length of Dice project (too long)</a:t>
            </a:r>
          </a:p>
          <a:p>
            <a:r>
              <a:rPr lang="en-US" dirty="0" smtClean="0"/>
              <a:t>In-class playtests</a:t>
            </a:r>
          </a:p>
          <a:p>
            <a:r>
              <a:rPr lang="en-US" dirty="0" smtClean="0"/>
              <a:t>Nothing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Survey: TA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Didn’t need help (9)</a:t>
            </a:r>
          </a:p>
          <a:p>
            <a:r>
              <a:rPr lang="en-US" dirty="0" smtClean="0"/>
              <a:t>I have attended TA hours (4)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PfGD</a:t>
            </a:r>
            <a:r>
              <a:rPr lang="en-US" dirty="0" smtClean="0"/>
              <a:t>: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today! How many people completed it?</a:t>
            </a:r>
          </a:p>
          <a:p>
            <a:pPr lvl="1"/>
            <a:r>
              <a:rPr lang="en-US" dirty="0" smtClean="0"/>
              <a:t>Website</a:t>
            </a:r>
          </a:p>
          <a:p>
            <a:pPr lvl="1"/>
            <a:r>
              <a:rPr lang="en-US" dirty="0" smtClean="0"/>
              <a:t>Roll 1d6</a:t>
            </a:r>
          </a:p>
          <a:p>
            <a:pPr lvl="1"/>
            <a:r>
              <a:rPr lang="en-US" dirty="0" smtClean="0"/>
              <a:t>Pick one of the game options</a:t>
            </a:r>
          </a:p>
          <a:p>
            <a:endParaRPr lang="en-US" dirty="0" smtClean="0"/>
          </a:p>
          <a:p>
            <a:r>
              <a:rPr lang="en-US" dirty="0" smtClean="0"/>
              <a:t>What game option did you pick?</a:t>
            </a:r>
          </a:p>
        </p:txBody>
      </p:sp>
    </p:spTree>
    <p:extLst>
      <p:ext uri="{BB962C8B-B14F-4D97-AF65-F5344CB8AC3E}">
        <p14:creationId xmlns:p14="http://schemas.microsoft.com/office/powerpoint/2010/main" xmlns="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1736</TotalTime>
  <Words>826</Words>
  <Application>Microsoft Office PowerPoint</Application>
  <PresentationFormat>On-screen Show (4:3)</PresentationFormat>
  <Paragraphs>192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Module</vt:lpstr>
      <vt:lpstr>Programming for Game Designers</vt:lpstr>
      <vt:lpstr>Overview</vt:lpstr>
      <vt:lpstr>Game Guru</vt:lpstr>
      <vt:lpstr>Survey</vt:lpstr>
      <vt:lpstr>Get to Know Hampshire</vt:lpstr>
      <vt:lpstr>Survey: Likes</vt:lpstr>
      <vt:lpstr>Survey: To Be Improved</vt:lpstr>
      <vt:lpstr>Survey: TA hours</vt:lpstr>
      <vt:lpstr>PfGD: Part 1</vt:lpstr>
      <vt:lpstr>Growth Mindset Reminder</vt:lpstr>
      <vt:lpstr>Programming</vt:lpstr>
      <vt:lpstr>Variables</vt:lpstr>
      <vt:lpstr>Methods</vt:lpstr>
      <vt:lpstr>Four Useful PHP commands</vt:lpstr>
      <vt:lpstr>Useful PHP commands: +=</vt:lpstr>
      <vt:lpstr>Useful PHP commands: +=</vt:lpstr>
      <vt:lpstr>Useful PHP commands: //</vt:lpstr>
      <vt:lpstr>Useful PHP commands: if()</vt:lpstr>
      <vt:lpstr>Useful PHP commands: if()</vt:lpstr>
      <vt:lpstr>Useful PHP commands: for()</vt:lpstr>
      <vt:lpstr>Useful PHP commands: for()</vt:lpstr>
      <vt:lpstr>Useful PHP commands: for()</vt:lpstr>
      <vt:lpstr>Useful PHP commands: for()</vt:lpstr>
      <vt:lpstr>Useful PHP commands: for()</vt:lpstr>
      <vt:lpstr>Useful PHP commands: for()</vt:lpstr>
      <vt:lpstr>Lab Time</vt:lpstr>
      <vt:lpstr>Outside of Class Activities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Zoombinis: Proposal Details</dc:title>
  <dc:creator>Ira Fay</dc:creator>
  <cp:lastModifiedBy>Ira Fay</cp:lastModifiedBy>
  <cp:revision>180</cp:revision>
  <dcterms:created xsi:type="dcterms:W3CDTF">2013-08-30T15:25:05Z</dcterms:created>
  <dcterms:modified xsi:type="dcterms:W3CDTF">2014-10-05T20:52:58Z</dcterms:modified>
</cp:coreProperties>
</file>